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42" autoAdjust="0"/>
  </p:normalViewPr>
  <p:slideViewPr>
    <p:cSldViewPr>
      <p:cViewPr varScale="1">
        <p:scale>
          <a:sx n="99" d="100"/>
          <a:sy n="99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2010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10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29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금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5:00~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이광현 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교수 </a:t>
            </a:r>
            <a:r>
              <a:rPr lang="en-US" altLang="ko-KR" sz="2700" b="1" dirty="0" smtClean="0"/>
              <a:t>(</a:t>
            </a:r>
            <a:r>
              <a:rPr lang="ko-KR" altLang="en-US" sz="2700" b="1" dirty="0" smtClean="0"/>
              <a:t>부산교육대학교 </a:t>
            </a:r>
            <a:r>
              <a:rPr lang="en-US" altLang="ko-KR" sz="2700" b="1" smtClean="0"/>
              <a:t>)</a:t>
            </a:r>
            <a:endParaRPr lang="en-US" altLang="ko-KR" sz="27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“</a:t>
            </a:r>
            <a:r>
              <a:rPr lang="ko-KR" altLang="en-US" sz="3000" b="1" dirty="0" smtClean="0"/>
              <a:t>한국에서의 교육경제학 연구의 활성화 배경                             과 향후 전망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경상관 </a:t>
            </a:r>
            <a:r>
              <a:rPr lang="en-US" altLang="ko-KR" sz="3000" b="1" dirty="0" smtClean="0"/>
              <a:t>4-210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 학부</a:t>
            </a:r>
            <a:r>
              <a:rPr lang="en-US" altLang="ko-KR" sz="3000" b="1" dirty="0" smtClean="0"/>
              <a:t>/</a:t>
            </a:r>
            <a:r>
              <a:rPr lang="ko-KR" altLang="en-US" sz="3000" b="1" dirty="0" smtClean="0"/>
              <a:t>대학원생 및 </a:t>
            </a:r>
            <a:r>
              <a:rPr lang="ko-KR" altLang="en-US" sz="3000" b="1" dirty="0" err="1" smtClean="0"/>
              <a:t>관심있는</a:t>
            </a:r>
            <a:r>
              <a:rPr lang="ko-KR" altLang="en-US" sz="3000" b="1" dirty="0" smtClean="0"/>
              <a:t> 학생들의 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60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경제학부전공  특강 안내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uos</cp:lastModifiedBy>
  <cp:revision>21</cp:revision>
  <cp:lastPrinted>1601-01-01T00:00:00Z</cp:lastPrinted>
  <dcterms:created xsi:type="dcterms:W3CDTF">2009-05-11T08:15:04Z</dcterms:created>
  <dcterms:modified xsi:type="dcterms:W3CDTF">2010-10-19T08:41:52Z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