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9928225" cy="1435735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0942" autoAdjust="0"/>
  </p:normalViewPr>
  <p:slideViewPr>
    <p:cSldViewPr>
      <p:cViewPr varScale="1">
        <p:scale>
          <a:sx n="99" d="100"/>
          <a:sy n="99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700BD9E2-E34B-49D2-AFD4-697AEB80BF6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995" y="1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4775" y="1076325"/>
            <a:ext cx="7178675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64" y="6819742"/>
            <a:ext cx="7280699" cy="6460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700"/>
            </a:lvl1pPr>
          </a:lstStyle>
          <a:p>
            <a:endParaRPr lang="en-US" altLang="ko-K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995" y="13639484"/>
            <a:ext cx="4302231" cy="71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700"/>
            </a:lvl1pPr>
          </a:lstStyle>
          <a:p>
            <a:fld id="{249C5531-60C5-4424-B047-4F3E781597E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C5531-60C5-4424-B047-4F3E781597E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A077BD1-9404-43E3-9F16-A1CD7FAD92C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80DCE-5DEA-4F57-BFD2-7A6360FAB905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47F-3A13-496A-A76E-45A50E29F4E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D98AFF-73F4-44CB-B6DA-6A36D2A5332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272FD2-B9B3-4343-99B9-80FE3705332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E9E4-0271-47A0-872E-77435CB7A32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3C2C-AB40-4FB8-B515-1AEC47806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63941-5F78-4204-B56D-FA2E29921DD3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F3679-8B44-46B2-AC27-DFA97925B5AA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34213C-A373-43B7-8ACE-59CA09A4198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A1A5CD-DD12-4C15-94F6-825FCBE5CECE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2C1F3A-0D02-4A17-A603-B79CFD5126A3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ko-KR" altLang="en-US" sz="3600" b="1" dirty="0" smtClean="0"/>
              <a:t>경제학부전공  특강 안내 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043890" cy="525953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 </a:t>
            </a:r>
            <a:r>
              <a:rPr lang="ko-KR" altLang="en-US" sz="3000" b="1" dirty="0" smtClean="0"/>
              <a:t>일     시 </a:t>
            </a:r>
            <a:r>
              <a:rPr lang="en-US" altLang="ko-KR" sz="3000" b="1" dirty="0" smtClean="0"/>
              <a:t>: 2010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10</a:t>
            </a:r>
            <a:r>
              <a:rPr lang="ko-KR" altLang="en-US" sz="3000" b="1" dirty="0" smtClean="0"/>
              <a:t>월 </a:t>
            </a:r>
            <a:r>
              <a:rPr lang="en-US" altLang="ko-KR" sz="3000" b="1" dirty="0" smtClean="0"/>
              <a:t>29</a:t>
            </a:r>
            <a:r>
              <a:rPr lang="ko-KR" altLang="en-US" sz="3000" b="1" dirty="0" smtClean="0"/>
              <a:t>일 </a:t>
            </a:r>
            <a:r>
              <a:rPr lang="en-US" altLang="ko-KR" sz="3000" b="1" dirty="0" smtClean="0"/>
              <a:t>(</a:t>
            </a:r>
            <a:r>
              <a:rPr lang="ko-KR" altLang="en-US" sz="3000" b="1" dirty="0" smtClean="0"/>
              <a:t>금</a:t>
            </a:r>
            <a:r>
              <a:rPr lang="en-US" altLang="ko-KR" sz="3000" b="1" dirty="0" smtClean="0"/>
              <a:t>) </a:t>
            </a:r>
            <a:r>
              <a:rPr lang="ko-KR" altLang="en-US" sz="3000" b="1" dirty="0" smtClean="0"/>
              <a:t>오후 </a:t>
            </a:r>
            <a:r>
              <a:rPr lang="en-US" altLang="ko-KR" sz="3000" b="1" dirty="0" smtClean="0"/>
              <a:t>5:00~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발 표 자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이광현 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교수 </a:t>
            </a:r>
            <a:r>
              <a:rPr lang="en-US" altLang="ko-KR" sz="2700" b="1" dirty="0" smtClean="0"/>
              <a:t>(</a:t>
            </a:r>
            <a:r>
              <a:rPr lang="ko-KR" altLang="en-US" sz="2700" b="1" dirty="0" smtClean="0"/>
              <a:t>부산교육대학교 </a:t>
            </a:r>
            <a:r>
              <a:rPr lang="en-US" altLang="ko-KR" sz="2700" b="1" smtClean="0"/>
              <a:t>)</a:t>
            </a:r>
            <a:endParaRPr lang="en-US" altLang="ko-KR" sz="27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발표주제 </a:t>
            </a:r>
            <a:r>
              <a:rPr lang="en-US" altLang="ko-KR" sz="3000" b="1" dirty="0" smtClean="0"/>
              <a:t>: “</a:t>
            </a:r>
            <a:r>
              <a:rPr lang="ko-KR" altLang="en-US" sz="3000" b="1" dirty="0" smtClean="0"/>
              <a:t>한국에서의 교육경제학 연구의 활성화 배경                             과 향후 전망</a:t>
            </a:r>
            <a:r>
              <a:rPr lang="en-US" altLang="ko-KR" sz="3000" b="1" dirty="0" smtClean="0"/>
              <a:t>” </a:t>
            </a:r>
            <a:r>
              <a:rPr lang="ko-KR" altLang="en-US" sz="3000" b="1" dirty="0" smtClean="0"/>
              <a:t>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장     소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/>
              <a:t>경상관 </a:t>
            </a:r>
            <a:r>
              <a:rPr lang="en-US" altLang="ko-KR" sz="3000" b="1" dirty="0" smtClean="0"/>
              <a:t>4-210</a:t>
            </a:r>
            <a:r>
              <a:rPr lang="ko-KR" altLang="en-US" sz="3000" b="1" dirty="0" smtClean="0"/>
              <a:t>호 </a:t>
            </a:r>
            <a:endParaRPr lang="en-US" altLang="ko-KR" sz="3000" b="1" dirty="0" smtClean="0"/>
          </a:p>
          <a:p>
            <a:endParaRPr lang="en-US" altLang="ko-KR" sz="3000" b="1" dirty="0" smtClean="0"/>
          </a:p>
          <a:p>
            <a:r>
              <a:rPr lang="ko-KR" altLang="en-US" sz="3000" b="1" dirty="0" smtClean="0"/>
              <a:t>경제학전공 학부</a:t>
            </a:r>
            <a:r>
              <a:rPr lang="en-US" altLang="ko-KR" sz="3000" b="1" dirty="0" smtClean="0"/>
              <a:t>/</a:t>
            </a:r>
            <a:r>
              <a:rPr lang="ko-KR" altLang="en-US" sz="3000" b="1" dirty="0" smtClean="0"/>
              <a:t>대학원생 및 </a:t>
            </a:r>
            <a:r>
              <a:rPr lang="ko-KR" altLang="en-US" sz="3000" b="1" dirty="0" err="1" smtClean="0"/>
              <a:t>관심있는</a:t>
            </a:r>
            <a:r>
              <a:rPr lang="ko-KR" altLang="en-US" sz="3000" b="1" dirty="0" smtClean="0"/>
              <a:t> 학생들의 많은 참여 바랍니다</a:t>
            </a:r>
            <a:r>
              <a:rPr lang="en-US" altLang="ko-KR" sz="3000" b="1" dirty="0" smtClean="0"/>
              <a:t>. </a:t>
            </a:r>
            <a:endParaRPr lang="ko-KR" altLang="en-US" sz="3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60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오렌지</vt:lpstr>
      <vt:lpstr>경제학부전공  특강 안내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프로젝트 상황</dc:title>
  <dc:creator>김현미</dc:creator>
  <cp:lastModifiedBy>uos</cp:lastModifiedBy>
  <cp:revision>21</cp:revision>
  <cp:lastPrinted>1601-01-01T00:00:00Z</cp:lastPrinted>
  <dcterms:created xsi:type="dcterms:W3CDTF">2009-05-11T08:15:04Z</dcterms:created>
  <dcterms:modified xsi:type="dcterms:W3CDTF">2010-10-19T08:41:52Z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1042</vt:i4>
  </property>
</Properties>
</file>