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9928225" cy="1435735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42" autoAdjust="0"/>
  </p:normalViewPr>
  <p:slideViewPr>
    <p:cSldViewPr>
      <p:cViewPr varScale="1">
        <p:scale>
          <a:sx n="99" d="100"/>
          <a:sy n="99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867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4" y="6819742"/>
            <a:ext cx="7280699" cy="6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2010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05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31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월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4:30</a:t>
            </a:r>
            <a:r>
              <a:rPr lang="en-US" altLang="ko-KR" sz="3000" b="1" dirty="0" smtClean="0"/>
              <a:t>~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김병철 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교수 </a:t>
            </a:r>
            <a:r>
              <a:rPr lang="en-US" altLang="ko-KR" sz="2700" b="1" dirty="0" smtClean="0"/>
              <a:t>(</a:t>
            </a:r>
            <a:r>
              <a:rPr lang="en-US" altLang="ko-KR" sz="2800" dirty="0" smtClean="0">
                <a:latin typeface="+mn-ea"/>
              </a:rPr>
              <a:t>Georgia </a:t>
            </a:r>
            <a:r>
              <a:rPr lang="en-US" altLang="ko-KR" sz="2800" dirty="0" smtClean="0">
                <a:latin typeface="+mn-ea"/>
              </a:rPr>
              <a:t>Technology </a:t>
            </a:r>
            <a:r>
              <a:rPr lang="en-US" altLang="ko-KR" sz="2800" dirty="0" smtClean="0">
                <a:latin typeface="+mn-ea"/>
              </a:rPr>
              <a:t>of Institute</a:t>
            </a:r>
            <a:r>
              <a:rPr lang="en-US" altLang="ko-KR" sz="2700" b="1" dirty="0" smtClean="0"/>
              <a:t>)</a:t>
            </a:r>
            <a:endParaRPr lang="en-US" altLang="ko-KR" sz="27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</a:t>
            </a:r>
            <a:r>
              <a:rPr lang="en-US" altLang="ko-KR" sz="3000" b="1" dirty="0" smtClean="0"/>
              <a:t>“</a:t>
            </a:r>
            <a:r>
              <a:rPr lang="ko-KR" altLang="en-US" sz="3000" b="1" dirty="0" err="1" smtClean="0"/>
              <a:t>망중립성</a:t>
            </a:r>
            <a:r>
              <a:rPr lang="ko-KR" altLang="en-US" sz="3000" b="1" dirty="0" smtClean="0"/>
              <a:t>  논쟁과 경제학적  이해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경상관 </a:t>
            </a:r>
            <a:r>
              <a:rPr lang="en-US" altLang="ko-KR" sz="3000" b="1" dirty="0" smtClean="0"/>
              <a:t>4-210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경제학전공 학부</a:t>
            </a:r>
            <a:r>
              <a:rPr lang="en-US" altLang="ko-KR" sz="3000" b="1" dirty="0" smtClean="0"/>
              <a:t>/</a:t>
            </a:r>
            <a:r>
              <a:rPr lang="ko-KR" altLang="en-US" sz="3000" b="1" dirty="0" smtClean="0"/>
              <a:t>대학원생 및 </a:t>
            </a:r>
            <a:r>
              <a:rPr lang="ko-KR" altLang="en-US" sz="3000" b="1" dirty="0" err="1" smtClean="0"/>
              <a:t>관심있는</a:t>
            </a:r>
            <a:r>
              <a:rPr lang="ko-KR" altLang="en-US" sz="3000" b="1" dirty="0" smtClean="0"/>
              <a:t> 학생들의 많은 참여 바랍니다</a:t>
            </a:r>
            <a:r>
              <a:rPr lang="en-US" altLang="ko-KR" sz="3000" b="1" dirty="0" smtClean="0"/>
              <a:t>. </a:t>
            </a:r>
            <a:endParaRPr lang="ko-KR" altLang="en-US" sz="3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59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오렌지</vt:lpstr>
      <vt:lpstr>경제학부전공  특강 안내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서울시립대학교</cp:lastModifiedBy>
  <cp:revision>17</cp:revision>
  <cp:lastPrinted>1601-01-01T00:00:00Z</cp:lastPrinted>
  <dcterms:created xsi:type="dcterms:W3CDTF">2009-05-11T08:15:04Z</dcterms:created>
  <dcterms:modified xsi:type="dcterms:W3CDTF">2010-05-13T02:22:44Z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