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9928225" cy="1435735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942" autoAdjust="0"/>
  </p:normalViewPr>
  <p:slideViewPr>
    <p:cSldViewPr>
      <p:cViewPr varScale="1">
        <p:scale>
          <a:sx n="99" d="100"/>
          <a:sy n="99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700BD9E2-E34B-49D2-AFD4-697AEB80BF6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4775" y="1076325"/>
            <a:ext cx="7178675" cy="538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764" y="6819742"/>
            <a:ext cx="7280699" cy="6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249C5531-60C5-4424-B047-4F3E781597E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C5531-60C5-4424-B047-4F3E781597E6}" type="slidenum">
              <a:rPr lang="en-US" altLang="ko-KR" smtClean="0"/>
              <a:pPr/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077BD1-9404-43E3-9F16-A1CD7FAD92C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0DCE-5DEA-4F57-BFD2-7A6360FAB905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47F-3A13-496A-A76E-45A50E29F4EC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D98AFF-73F4-44CB-B6DA-6A36D2A5332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272FD2-B9B3-4343-99B9-80FE3705332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E9E4-0271-47A0-872E-77435CB7A32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3C2C-AB40-4FB8-B515-1AEC4780647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363941-5F78-4204-B56D-FA2E29921DD3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3679-8B44-46B2-AC27-DFA97925B5AA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34213C-A373-43B7-8ACE-59CA09A4198A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A1A5CD-DD12-4C15-94F6-825FCBE5CECE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2C1F3A-0D02-4A17-A603-B79CFD5126A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ko-KR" altLang="en-US" sz="3600" b="1" dirty="0" smtClean="0"/>
              <a:t>경제학부전공  특강 안내 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043890" cy="525953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sz="3000" b="1" dirty="0" smtClean="0"/>
              <a:t>일     시 </a:t>
            </a:r>
            <a:r>
              <a:rPr lang="en-US" altLang="ko-KR" sz="3000" b="1" dirty="0" smtClean="0"/>
              <a:t>: 2010</a:t>
            </a:r>
            <a:r>
              <a:rPr lang="ko-KR" altLang="en-US" sz="3000" b="1" dirty="0" smtClean="0"/>
              <a:t>년 </a:t>
            </a:r>
            <a:r>
              <a:rPr lang="en-US" altLang="ko-KR" sz="3000" b="1" dirty="0" smtClean="0"/>
              <a:t>05</a:t>
            </a:r>
            <a:r>
              <a:rPr lang="ko-KR" altLang="en-US" sz="3000" b="1" dirty="0" smtClean="0"/>
              <a:t>월 </a:t>
            </a:r>
            <a:r>
              <a:rPr lang="en-US" altLang="ko-KR" sz="3000" b="1" dirty="0" smtClean="0"/>
              <a:t>03</a:t>
            </a:r>
            <a:r>
              <a:rPr lang="ko-KR" altLang="en-US" sz="3000" b="1" dirty="0" smtClean="0"/>
              <a:t>일 </a:t>
            </a:r>
            <a:r>
              <a:rPr lang="en-US" altLang="ko-KR" sz="3000" b="1" dirty="0" smtClean="0"/>
              <a:t>(</a:t>
            </a:r>
            <a:r>
              <a:rPr lang="ko-KR" altLang="en-US" sz="3000" b="1" dirty="0" smtClean="0"/>
              <a:t>월</a:t>
            </a:r>
            <a:r>
              <a:rPr lang="en-US" altLang="ko-KR" sz="3000" b="1" dirty="0" smtClean="0"/>
              <a:t>) </a:t>
            </a:r>
            <a:r>
              <a:rPr lang="ko-KR" altLang="en-US" sz="3000" b="1" dirty="0" smtClean="0"/>
              <a:t>오후 </a:t>
            </a:r>
            <a:r>
              <a:rPr lang="en-US" altLang="ko-KR" sz="3000" b="1" dirty="0" smtClean="0"/>
              <a:t>4:00~</a:t>
            </a:r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발 표 자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이재광</a:t>
            </a:r>
            <a:r>
              <a:rPr lang="en-US" altLang="ko-KR" sz="2700" b="1" dirty="0" smtClean="0"/>
              <a:t>(CFA</a:t>
            </a:r>
            <a:r>
              <a:rPr lang="ko-KR" altLang="en-US" sz="2700" b="1" dirty="0" smtClean="0"/>
              <a:t>회장</a:t>
            </a:r>
            <a:r>
              <a:rPr lang="en-US" altLang="ko-KR" sz="2700" b="1" dirty="0" smtClean="0"/>
              <a:t>/</a:t>
            </a:r>
            <a:r>
              <a:rPr lang="ko-KR" altLang="en-US" sz="2700" b="1" dirty="0" smtClean="0"/>
              <a:t>전  한국투자증권리서치 본부장</a:t>
            </a:r>
            <a:r>
              <a:rPr lang="en-US" altLang="ko-KR" sz="2700" b="1" dirty="0" smtClean="0"/>
              <a:t>)</a:t>
            </a:r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발표주제 </a:t>
            </a:r>
            <a:r>
              <a:rPr lang="en-US" altLang="ko-KR" sz="3000" b="1" dirty="0" smtClean="0"/>
              <a:t>: “</a:t>
            </a:r>
            <a:r>
              <a:rPr lang="ko-KR" altLang="en-US" sz="3000" b="1" dirty="0" smtClean="0"/>
              <a:t>금융업의 꽃</a:t>
            </a:r>
            <a:r>
              <a:rPr lang="en-US" altLang="ko-KR" sz="3000" b="1" dirty="0" smtClean="0"/>
              <a:t>-</a:t>
            </a:r>
            <a:r>
              <a:rPr lang="ko-KR" altLang="en-US" sz="3000" b="1" dirty="0" err="1" smtClean="0"/>
              <a:t>애널리스트와</a:t>
            </a:r>
            <a:r>
              <a:rPr lang="ko-KR" altLang="en-US" sz="3000" b="1" dirty="0" smtClean="0"/>
              <a:t> 포트폴리오매니저 되는 법 </a:t>
            </a:r>
            <a:r>
              <a:rPr lang="en-US" altLang="ko-KR" sz="3000" b="1" dirty="0" smtClean="0"/>
              <a:t>” </a:t>
            </a:r>
            <a:r>
              <a:rPr lang="ko-KR" altLang="en-US" sz="3000" b="1" dirty="0" smtClean="0"/>
              <a:t>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장     소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인문학관</a:t>
            </a:r>
            <a:r>
              <a:rPr lang="en-US" altLang="ko-KR" sz="3000" b="1" dirty="0" smtClean="0"/>
              <a:t>5-202</a:t>
            </a:r>
            <a:r>
              <a:rPr lang="ko-KR" altLang="en-US" sz="3000" b="1" dirty="0" smtClean="0"/>
              <a:t>호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경제학전공학생 및 금융권 에 관심 있는 </a:t>
            </a:r>
            <a:endParaRPr lang="en-US" altLang="ko-KR" sz="3000" b="1" dirty="0" smtClean="0"/>
          </a:p>
          <a:p>
            <a:r>
              <a:rPr lang="ko-KR" altLang="en-US" sz="3000" b="1" dirty="0" smtClean="0"/>
              <a:t>학생들의 </a:t>
            </a:r>
            <a:r>
              <a:rPr lang="ko-KR" altLang="en-US" sz="3000" b="1" dirty="0" smtClean="0"/>
              <a:t>많은 참여 바랍니다</a:t>
            </a:r>
            <a:r>
              <a:rPr lang="en-US" altLang="ko-KR" sz="3000" b="1" dirty="0" smtClean="0"/>
              <a:t>. </a:t>
            </a:r>
            <a:endParaRPr lang="ko-KR" altLang="en-US" sz="3000" b="1" dirty="0"/>
          </a:p>
        </p:txBody>
      </p:sp>
      <p:pic>
        <p:nvPicPr>
          <p:cNvPr id="4" name="내용 개체 틀 5" descr="BOK00009158031Y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3714752"/>
            <a:ext cx="1857389" cy="264320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63</Words>
  <Application>Microsoft Office PowerPoint</Application>
  <PresentationFormat>화면 슬라이드 쇼(4:3)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오렌지</vt:lpstr>
      <vt:lpstr>경제학부전공  특강 안내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 상황</dc:title>
  <dc:creator>김현미</dc:creator>
  <cp:lastModifiedBy>서울시립대학교</cp:lastModifiedBy>
  <cp:revision>14</cp:revision>
  <cp:lastPrinted>1601-01-01T00:00:00Z</cp:lastPrinted>
  <dcterms:created xsi:type="dcterms:W3CDTF">2009-05-11T08:15:04Z</dcterms:created>
  <dcterms:modified xsi:type="dcterms:W3CDTF">2010-04-27T05:19:30Z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1042</vt:i4>
  </property>
</Properties>
</file>